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59" r:id="rId4"/>
    <p:sldId id="285" r:id="rId5"/>
    <p:sldId id="286" r:id="rId6"/>
    <p:sldId id="279" r:id="rId7"/>
    <p:sldId id="287" r:id="rId8"/>
    <p:sldId id="288" r:id="rId9"/>
    <p:sldId id="282" r:id="rId10"/>
    <p:sldId id="283" r:id="rId11"/>
    <p:sldId id="289" r:id="rId12"/>
    <p:sldId id="281" r:id="rId13"/>
    <p:sldId id="265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45034-497D-4119-9C13-BEC4DB1BC4B4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CEB59-4E54-4D83-B285-E0A8EB3FE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1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CEB59-4E54-4D83-B285-E0A8EB3FE0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9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dnevnik76.ru/accounts/login/?next=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8892480" cy="720080"/>
            <a:chOff x="0" y="0"/>
            <a:chExt cx="8892480" cy="7200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774" r="37995"/>
            <a:stretch>
              <a:fillRect/>
            </a:stretch>
          </p:blipFill>
          <p:spPr bwMode="auto">
            <a:xfrm>
              <a:off x="7020272" y="0"/>
              <a:ext cx="1872208" cy="57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4" cstate="print"/>
            <a:srcRect t="1331" r="53989" b="85359"/>
            <a:stretch>
              <a:fillRect/>
            </a:stretch>
          </p:blipFill>
          <p:spPr bwMode="auto">
            <a:xfrm>
              <a:off x="0" y="0"/>
              <a:ext cx="4680520" cy="720080"/>
            </a:xfrm>
            <a:prstGeom prst="rect">
              <a:avLst/>
            </a:prstGeom>
            <a:noFill/>
          </p:spPr>
        </p:pic>
      </p:grp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7246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4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06" y="764704"/>
            <a:ext cx="6334125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5124450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85" y="5373216"/>
            <a:ext cx="312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83768" y="4581128"/>
            <a:ext cx="2160240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1885" y="5830535"/>
            <a:ext cx="2160240" cy="2627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799" y="2420888"/>
            <a:ext cx="1440161" cy="19075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8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8892480" cy="720080"/>
            <a:chOff x="0" y="0"/>
            <a:chExt cx="8892480" cy="7200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774" r="37995"/>
            <a:stretch>
              <a:fillRect/>
            </a:stretch>
          </p:blipFill>
          <p:spPr bwMode="auto">
            <a:xfrm>
              <a:off x="7020272" y="0"/>
              <a:ext cx="1872208" cy="57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4" cstate="print"/>
            <a:srcRect t="1331" r="53989" b="85359"/>
            <a:stretch>
              <a:fillRect/>
            </a:stretch>
          </p:blipFill>
          <p:spPr bwMode="auto">
            <a:xfrm>
              <a:off x="0" y="0"/>
              <a:ext cx="4680520" cy="720080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2245888" y="2228671"/>
            <a:ext cx="4774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Нарушения порядка </a:t>
            </a:r>
          </a:p>
          <a:p>
            <a:r>
              <a:rPr lang="ru-RU" sz="3600" b="1" i="1" dirty="0" smtClean="0"/>
              <a:t>предоставления услуг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6138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5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20" y="1153480"/>
            <a:ext cx="4519960" cy="473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0765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Информирование о текущей успеваемости. </a:t>
            </a:r>
          </a:p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Необработанные заявления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76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4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7" y="2060848"/>
            <a:ext cx="8261106" cy="304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124744"/>
            <a:ext cx="60525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Необработанные заявления «Зачисление в ОУ»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43893" y="620688"/>
            <a:ext cx="8229600" cy="3877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Способ 1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: Алгоритм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осуществления связи в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ЕСИА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через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личный кабинет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ребенка: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войти в интернет-дневник  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по логину и паролю, выданному в ОУ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ранее;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перейти по ссылке «выполнить привязку к ЕСИА».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1" y="2060848"/>
            <a:ext cx="801475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796136" y="3730304"/>
            <a:ext cx="1149070" cy="202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5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51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-20929" y="11464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48182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Способ 2.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. По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СНИЛС 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  На 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портале госуслуг внести данные по детям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  Предоставить 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в образовательную организацию сведения о СНИЛС ребенка и родителя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для их ввода в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АСИОУ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Зайти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по ссылке 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  <a:hlinkClick r:id="rId3"/>
              </a:rPr>
              <a:t>https://my.dnevnik76.ru/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, нажать «через </a:t>
            </a:r>
            <a:r>
              <a:rPr lang="ru-RU" sz="2000" u="sng" dirty="0" smtClean="0">
                <a:solidFill>
                  <a:srgbClr val="002060"/>
                </a:solidFill>
                <a:latin typeface="Arial Narrow" pitchFamily="34" charset="0"/>
              </a:rPr>
              <a:t>Госуслуги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».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Содержимое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1206" y="2529739"/>
            <a:ext cx="338437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69615" y="3717032"/>
            <a:ext cx="1348786" cy="180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6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81822"/>
            <a:ext cx="8784976" cy="56834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	Произойдет переход к авторизации на ЕПГУ: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	После осуществления авторизации (ввода логина и пароля и нажатия на кнопку Войти) произойдет возврат в Интернет-дневник.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При этом обучающийся будет привязан к учетной записи, под которой осуществлен вход на портал. 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09910"/>
            <a:ext cx="2088232" cy="285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5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581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4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179512" y="481822"/>
            <a:ext cx="8784976" cy="5683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Произойдет переход к авторизации на ЕПГУ:</a:t>
            </a:r>
          </a:p>
          <a:p>
            <a:pPr>
              <a:buFont typeface="Arial" pitchFamily="34" charset="0"/>
              <a:buNone/>
            </a:pP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Также можно добавить, редактировать записи, удалив или добавив данные</a:t>
            </a:r>
            <a:endParaRPr lang="ru-RU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2" name="Picture 4" descr="C:\Users\evstigneeva\Desktop\РИД\привязка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13417" cy="342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4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179512" y="481822"/>
            <a:ext cx="8784976" cy="5683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Если к учетной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записи на портале госуслуг «привязано» несколько детей, то при последующем входе в РИД посредством ЕСИА будет предложен выбор детей из списка:</a:t>
            </a:r>
          </a:p>
        </p:txBody>
      </p:sp>
      <p:pic>
        <p:nvPicPr>
          <p:cNvPr id="9" name="Picture 2" descr="C:\Users\evstigneeva\Desktop\РИД\привязка\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2"/>
          <a:stretch/>
        </p:blipFill>
        <p:spPr bwMode="auto">
          <a:xfrm>
            <a:off x="295206" y="1503130"/>
            <a:ext cx="8359794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197302" y="1810345"/>
            <a:ext cx="3022769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64" y="1988840"/>
            <a:ext cx="1224136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-9078" y="-26545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43893" y="620688"/>
            <a:ext cx="8229600" cy="3877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3. Для родителей, не желающих регистрироваться на ЕПГУ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, оставлены уведомления, рассылка по 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e-mail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, а также распечатка ведомостей успеваемости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Для рассылок и уведомлений необходимо в личном кабинете дневника в «Настройках» нажать нужные галочки 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4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6505912" cy="253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4005064"/>
            <a:ext cx="1440160" cy="5880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-9078" y="-26545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43893" y="620688"/>
            <a:ext cx="8229600" cy="38778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4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  <p:pic>
        <p:nvPicPr>
          <p:cNvPr id="5122" name="Picture 2" descr="G:\РИД\Л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7"/>
            <a:ext cx="5040560" cy="598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4869160"/>
            <a:ext cx="4032448" cy="12961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"/>
            <a:ext cx="8964488" cy="481821"/>
            <a:chOff x="0" y="1"/>
            <a:chExt cx="8964488" cy="4818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6774" r="37995"/>
            <a:stretch>
              <a:fillRect/>
            </a:stretch>
          </p:blipFill>
          <p:spPr bwMode="auto">
            <a:xfrm>
              <a:off x="7888272" y="1"/>
              <a:ext cx="1076216" cy="33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\Desktop\РИД\6.jpg"/>
            <p:cNvPicPr>
              <a:picLocks noChangeAspect="1" noChangeArrowheads="1"/>
            </p:cNvPicPr>
            <p:nvPr/>
          </p:nvPicPr>
          <p:blipFill>
            <a:blip r:embed="rId4" cstate="print"/>
            <a:srcRect t="1331" r="53989" b="85359"/>
            <a:stretch>
              <a:fillRect/>
            </a:stretch>
          </p:blipFill>
          <p:spPr bwMode="auto">
            <a:xfrm>
              <a:off x="0" y="1"/>
              <a:ext cx="3131840" cy="481821"/>
            </a:xfrm>
            <a:prstGeom prst="rect">
              <a:avLst/>
            </a:prstGeom>
            <a:noFill/>
          </p:spPr>
        </p:pic>
      </p:grpSp>
      <p:pic>
        <p:nvPicPr>
          <p:cNvPr id="2" name="Picture 2" descr="C:\Users\User\Desktop\РИД\Знак 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488050"/>
            <a:ext cx="1115616" cy="129287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2860"/>
            <a:ext cx="7162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90600" y="2276872"/>
            <a:ext cx="5597624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136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 «Как привязать  Региональный интернет  дневник к учетной записи ЕСИА»</dc:title>
  <dc:creator>User</dc:creator>
  <cp:lastModifiedBy>Емельянова Наталья Алексеевна</cp:lastModifiedBy>
  <cp:revision>86</cp:revision>
  <cp:lastPrinted>2018-09-05T12:23:26Z</cp:lastPrinted>
  <dcterms:created xsi:type="dcterms:W3CDTF">2018-07-11T11:25:22Z</dcterms:created>
  <dcterms:modified xsi:type="dcterms:W3CDTF">2018-09-18T07:53:13Z</dcterms:modified>
</cp:coreProperties>
</file>